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000" dirty="0" smtClean="0"/>
              <a:t>Use the data set to answer the questions.</a:t>
            </a:r>
          </a:p>
          <a:p>
            <a:pPr marL="0" indent="0">
              <a:buNone/>
            </a:pPr>
            <a:r>
              <a:rPr lang="en-US" sz="4000" dirty="0" smtClean="0"/>
              <a:t>18, 18, 22, 33, 35</a:t>
            </a:r>
          </a:p>
          <a:p>
            <a:pPr marL="0" indent="0">
              <a:buNone/>
            </a:pPr>
            <a:r>
              <a:rPr lang="en-US" sz="4000" dirty="0" smtClean="0"/>
              <a:t>If the data was doubled…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mean.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median.</a:t>
            </a:r>
          </a:p>
          <a:p>
            <a:pPr marL="0" indent="0">
              <a:buNone/>
            </a:pPr>
            <a:r>
              <a:rPr lang="en-US" sz="4000" dirty="0" smtClean="0"/>
              <a:t>If the data was increased by 30…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range.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standard deviation.</a:t>
            </a: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11.2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50.4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44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17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7.36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148</Words>
  <Application>Microsoft Office PowerPoint</Application>
  <PresentationFormat>On-screen Show (4:3)</PresentationFormat>
  <Paragraphs>103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11.2 Quiz</vt:lpstr>
      <vt:lpstr>11.2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78</cp:revision>
  <dcterms:created xsi:type="dcterms:W3CDTF">2010-08-17T17:31:29Z</dcterms:created>
  <dcterms:modified xsi:type="dcterms:W3CDTF">2012-02-01T15:25:34Z</dcterms:modified>
</cp:coreProperties>
</file>